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660"/>
  </p:normalViewPr>
  <p:slideViewPr>
    <p:cSldViewPr>
      <p:cViewPr>
        <p:scale>
          <a:sx n="98" d="100"/>
          <a:sy n="98" d="100"/>
        </p:scale>
        <p:origin x="-36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90E4E-D456-4658-BE84-C78D508DD13D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2362200"/>
            <a:ext cx="2590800" cy="914400"/>
          </a:xfrm>
          <a:solidFill>
            <a:srgbClr val="FF0000"/>
          </a:solidFill>
        </p:spPr>
        <p:txBody>
          <a:bodyPr/>
          <a:lstStyle/>
          <a:p>
            <a:r>
              <a:rPr lang="bn-BD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স্বাগতম</a:t>
            </a:r>
            <a:endParaRPr lang="en-US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D:\abdurraggak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3429000"/>
            <a:ext cx="2857500" cy="1600200"/>
          </a:xfrm>
          <a:prstGeom prst="ellipse">
            <a:avLst/>
          </a:prstGeom>
          <a:ln w="190500" cap="rnd">
            <a:solidFill>
              <a:srgbClr val="00B050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2443852" y="1427787"/>
            <a:ext cx="35553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ধন্যবাদ</a:t>
            </a:r>
            <a:endParaRPr lang="en-US" sz="9600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2050" name="Picture 2" descr="D:\abdurraggak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762000" y="2743200"/>
            <a:ext cx="5791200" cy="2779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457200"/>
            <a:ext cx="1828800" cy="76944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পরিচিতি:</a:t>
            </a:r>
            <a:endParaRPr lang="en-US" sz="4400" dirty="0">
              <a:solidFill>
                <a:srgbClr val="FFFF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1828800"/>
            <a:ext cx="6781800" cy="144655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" pitchFamily="2" charset="0"/>
                <a:cs typeface="Nikosh" pitchFamily="2" charset="0"/>
              </a:rPr>
              <a:t>শিক্ষকের নাম: আব্দুর রাজ্জাক (সহ:ইস:ধর্ম)</a:t>
            </a:r>
            <a:endParaRPr lang="en-US" sz="4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3962400"/>
            <a:ext cx="49530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বিদ্যালয় নাম: রুদ্রানী উচ্চ বিদ্যালয় ।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4572000"/>
            <a:ext cx="53340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বিষয়: বাংলা ১ম পত্র।</a:t>
            </a:r>
          </a:p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শ্রেণী: ৬ষ্ঠ</a:t>
            </a:r>
          </a:p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তাং: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abdurraggak\mm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762000"/>
            <a:ext cx="2133600" cy="2800350"/>
          </a:xfrm>
          <a:prstGeom prst="rect">
            <a:avLst/>
          </a:prstGeom>
          <a:noFill/>
        </p:spPr>
      </p:pic>
      <p:pic>
        <p:nvPicPr>
          <p:cNvPr id="1027" name="Picture 3" descr="C:\Users\BCC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609600"/>
            <a:ext cx="2133600" cy="2822917"/>
          </a:xfrm>
          <a:prstGeom prst="rect">
            <a:avLst/>
          </a:prstGeom>
          <a:noFill/>
        </p:spPr>
      </p:pic>
      <p:pic>
        <p:nvPicPr>
          <p:cNvPr id="1028" name="Picture 4" descr="C:\Users\BCC\Desktop\24171teres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685800"/>
            <a:ext cx="3048000" cy="2514600"/>
          </a:xfrm>
          <a:prstGeom prst="rect">
            <a:avLst/>
          </a:prstGeom>
          <a:noFill/>
        </p:spPr>
      </p:pic>
      <p:pic>
        <p:nvPicPr>
          <p:cNvPr id="1029" name="Picture 5" descr="C:\Users\BCC\Desktop\mother-teres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4191000"/>
            <a:ext cx="2895600" cy="20510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124200" y="6172200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মাদার তেরেসা</a:t>
            </a:r>
            <a:endParaRPr lang="en-US" sz="40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38100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মাদার তেরেসা</a:t>
            </a:r>
            <a:endParaRPr lang="en-US" sz="24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3657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মাদার তেরেসা</a:t>
            </a:r>
            <a:endParaRPr lang="en-US" sz="2400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3429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মাদার তেরেসা</a:t>
            </a:r>
            <a:endParaRPr lang="en-US" sz="2400" dirty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457200"/>
            <a:ext cx="449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পাঠ শিরোনাম:</a:t>
            </a:r>
            <a:endParaRPr lang="en-US" sz="6000" dirty="0">
              <a:solidFill>
                <a:schemeClr val="accent6">
                  <a:lumMod val="75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259080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মাদার তেরেসা</a:t>
            </a:r>
            <a:endParaRPr lang="en-US" sz="54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685800"/>
            <a:ext cx="434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শিখনফল:</a:t>
            </a:r>
            <a:endParaRPr lang="en-US" sz="6000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21336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১।মাদার তেরেসার পরিচয় জানতে পারবে।</a:t>
            </a:r>
            <a:endParaRPr lang="en-US" sz="28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97180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২।মাদার তেরেসার অবদানের কথা জানতে পারবে।</a:t>
            </a:r>
            <a:endParaRPr lang="en-US" sz="2800" dirty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685800"/>
            <a:ext cx="5410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মূল আলোচনা:</a:t>
            </a:r>
          </a:p>
          <a:p>
            <a:r>
              <a:rPr lang="bn-BD" sz="2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মাদার তেরেসার সেবা প্রতিষ্ঠানের নাম:</a:t>
            </a:r>
          </a:p>
          <a:p>
            <a:r>
              <a:rPr lang="bn-BD" sz="2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০১।মৃত্যুমূখী অসহায় মানুষের জন্য তৈরী করেন “নির্মল হৃদয়”।</a:t>
            </a:r>
          </a:p>
          <a:p>
            <a:r>
              <a:rPr lang="bn-BD" sz="2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০২।অনাথ শিশুদের জন্য “শিশু ভবন”</a:t>
            </a:r>
          </a:p>
          <a:p>
            <a:r>
              <a:rPr lang="bn-BD" sz="2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০৩।শারীরিক ,মানসিক ও প্রতিবন্ধী শিশুদের জন্য তৈরী করেন “নবজীবন আবাস”</a:t>
            </a:r>
          </a:p>
          <a:p>
            <a:r>
              <a:rPr lang="bn-BD" sz="2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০৪।কুষ্ঠ রোগীদের জন্য “প্রেম নিবাস”</a:t>
            </a:r>
            <a:endParaRPr lang="en-US" sz="24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5334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92D050"/>
                </a:solidFill>
                <a:latin typeface="Nikosh" pitchFamily="2" charset="0"/>
                <a:cs typeface="Nikosh" pitchFamily="2" charset="0"/>
              </a:rPr>
              <a:t>দলীয় কাজ:</a:t>
            </a:r>
            <a:endParaRPr lang="en-US" sz="7200" dirty="0">
              <a:solidFill>
                <a:srgbClr val="92D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2133600"/>
            <a:ext cx="609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১।মাদার তেরেসার কয়েক প্রতিষ্ঠানের নাম লিখ।</a:t>
            </a:r>
            <a:endParaRPr lang="en-US" sz="3200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990600"/>
            <a:ext cx="579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92D050"/>
                </a:solidFill>
                <a:latin typeface="Nikosh" pitchFamily="2" charset="0"/>
                <a:cs typeface="Nikosh" pitchFamily="2" charset="0"/>
              </a:rPr>
              <a:t>মূল্যায়ণ:</a:t>
            </a:r>
            <a:endParaRPr lang="en-US" sz="6000" dirty="0">
              <a:solidFill>
                <a:srgbClr val="92D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514600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১।মাদার তেরেসা মূল মিশন কি ছিল।</a:t>
            </a:r>
            <a:endParaRPr lang="en-US" sz="36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609600"/>
            <a:ext cx="320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বাড়ীর কাজ:</a:t>
            </a:r>
            <a:endParaRPr lang="en-US" sz="60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5146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১।তোমাদের দ্বারা কি কি ভাল কাজ ঘটেছে লিখে আনবে ৫টি।</a:t>
            </a:r>
            <a:endParaRPr lang="en-US" sz="2400" dirty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155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স্বাগতম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BCC</dc:creator>
  <cp:lastModifiedBy>BCC</cp:lastModifiedBy>
  <cp:revision>148</cp:revision>
  <dcterms:created xsi:type="dcterms:W3CDTF">2013-06-30T06:29:45Z</dcterms:created>
  <dcterms:modified xsi:type="dcterms:W3CDTF">2013-07-04T03:13:04Z</dcterms:modified>
</cp:coreProperties>
</file>